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6"/>
  </p:notesMasterIdLst>
  <p:sldIdLst>
    <p:sldId id="256" r:id="rId5"/>
    <p:sldId id="1138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0" r:id="rId190"/>
    <p:sldId id="1351" r:id="rId191"/>
    <p:sldId id="1352" r:id="rId192"/>
    <p:sldId id="1386" r:id="rId193"/>
    <p:sldId id="1357" r:id="rId194"/>
    <p:sldId id="1353" r:id="rId195"/>
    <p:sldId id="1380" r:id="rId196"/>
    <p:sldId id="1383" r:id="rId197"/>
    <p:sldId id="1385" r:id="rId198"/>
    <p:sldId id="1381" r:id="rId199"/>
    <p:sldId id="1382" r:id="rId200"/>
    <p:sldId id="1358" r:id="rId201"/>
    <p:sldId id="1387" r:id="rId202"/>
    <p:sldId id="1388" r:id="rId203"/>
    <p:sldId id="1355" r:id="rId204"/>
    <p:sldId id="1345" r:id="rId205"/>
    <p:sldId id="1346" r:id="rId206"/>
    <p:sldId id="1391" r:id="rId207"/>
    <p:sldId id="1395" r:id="rId208"/>
    <p:sldId id="1396" r:id="rId209"/>
    <p:sldId id="1394" r:id="rId210"/>
    <p:sldId id="1411" r:id="rId211"/>
    <p:sldId id="1412" r:id="rId212"/>
    <p:sldId id="1413" r:id="rId213"/>
    <p:sldId id="1414" r:id="rId214"/>
    <p:sldId id="1417" r:id="rId215"/>
    <p:sldId id="1415" r:id="rId216"/>
    <p:sldId id="1419" r:id="rId217"/>
    <p:sldId id="1422" r:id="rId218"/>
    <p:sldId id="1430" r:id="rId219"/>
    <p:sldId id="1416" r:id="rId220"/>
    <p:sldId id="1421" r:id="rId221"/>
    <p:sldId id="1423" r:id="rId222"/>
    <p:sldId id="1425" r:id="rId223"/>
    <p:sldId id="1426" r:id="rId224"/>
    <p:sldId id="1431" r:id="rId225"/>
    <p:sldId id="1427" r:id="rId226"/>
    <p:sldId id="1428" r:id="rId227"/>
    <p:sldId id="1432" r:id="rId228"/>
    <p:sldId id="1438" r:id="rId229"/>
    <p:sldId id="1409" r:id="rId230"/>
    <p:sldId id="1410" r:id="rId231"/>
    <p:sldId id="1407" r:id="rId232"/>
    <p:sldId id="1405" r:id="rId233"/>
    <p:sldId id="1406" r:id="rId234"/>
    <p:sldId id="1398" r:id="rId235"/>
    <p:sldId id="1399" r:id="rId236"/>
    <p:sldId id="1400" r:id="rId237"/>
    <p:sldId id="1433" r:id="rId238"/>
    <p:sldId id="1435" r:id="rId239"/>
    <p:sldId id="1439" r:id="rId240"/>
    <p:sldId id="1447" r:id="rId241"/>
    <p:sldId id="1448" r:id="rId242"/>
    <p:sldId id="1449" r:id="rId243"/>
    <p:sldId id="1450" r:id="rId244"/>
    <p:sldId id="1451" r:id="rId245"/>
    <p:sldId id="1440" r:id="rId246"/>
    <p:sldId id="1446" r:id="rId247"/>
    <p:sldId id="1452" r:id="rId248"/>
    <p:sldId id="1441" r:id="rId249"/>
    <p:sldId id="1453" r:id="rId250"/>
    <p:sldId id="1445" r:id="rId251"/>
    <p:sldId id="1454" r:id="rId252"/>
    <p:sldId id="1456" r:id="rId253"/>
    <p:sldId id="1455" r:id="rId254"/>
    <p:sldId id="1256" r:id="rId25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4E86-F485-C74C-ADE4-52933F63AC31}" v="123" dt="2020-12-03T15:25:2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9" autoAdjust="0"/>
    <p:restoredTop sz="94665"/>
  </p:normalViewPr>
  <p:slideViewPr>
    <p:cSldViewPr snapToGrid="0" snapToObjects="1">
      <p:cViewPr varScale="1">
        <p:scale>
          <a:sx n="56" d="100"/>
          <a:sy n="56" d="100"/>
        </p:scale>
        <p:origin x="208" y="10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viewProps" Target="view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heme" Target="theme/theme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microsoft.com/office/2016/11/relationships/changesInfo" Target="changesInfos/changesInfo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microsoft.com/office/2015/10/relationships/revisionInfo" Target="revisionInfo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commentAuthors" Target="commentAuthor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0024E86-F485-C74C-ADE4-52933F63AC31}"/>
    <pc:docChg chg="undo custSel addSld modSld">
      <pc:chgData name="Stack Simplify" userId="30f9c473cae68561" providerId="LiveId" clId="{00024E86-F485-C74C-ADE4-52933F63AC31}" dt="2020-12-03T15:25:27.200" v="144"/>
      <pc:docMkLst>
        <pc:docMk/>
      </pc:docMkLst>
      <pc:sldChg chg="modSp mod">
        <pc:chgData name="Stack Simplify" userId="30f9c473cae68561" providerId="LiveId" clId="{00024E86-F485-C74C-ADE4-52933F63AC31}" dt="2020-12-03T14:58:59.742" v="14" actId="20577"/>
        <pc:sldMkLst>
          <pc:docMk/>
          <pc:sldMk cId="2739888766" sldId="256"/>
        </pc:sldMkLst>
        <pc:spChg chg="mod">
          <ac:chgData name="Stack Simplify" userId="30f9c473cae68561" providerId="LiveId" clId="{00024E86-F485-C74C-ADE4-52933F63AC31}" dt="2020-12-03T14:58:59.742" v="14" actId="20577"/>
          <ac:spMkLst>
            <pc:docMk/>
            <pc:sldMk cId="2739888766" sldId="256"/>
            <ac:spMk id="2" creationId="{00000000-0000-0000-0000-000000000000}"/>
          </ac:spMkLst>
        </pc:spChg>
      </pc:sldChg>
      <pc:sldChg chg="modSp add">
        <pc:chgData name="Stack Simplify" userId="30f9c473cae68561" providerId="LiveId" clId="{00024E86-F485-C74C-ADE4-52933F63AC31}" dt="2020-12-03T15:20:47.543" v="38" actId="20577"/>
        <pc:sldMkLst>
          <pc:docMk/>
          <pc:sldMk cId="696508709" sldId="1458"/>
        </pc:sldMkLst>
        <pc:spChg chg="mod">
          <ac:chgData name="Stack Simplify" userId="30f9c473cae68561" providerId="LiveId" clId="{00024E86-F485-C74C-ADE4-52933F63AC31}" dt="2020-12-03T15:20:40.824" v="23" actId="20577"/>
          <ac:spMkLst>
            <pc:docMk/>
            <pc:sldMk cId="696508709" sldId="1458"/>
            <ac:spMk id="21" creationId="{CEF34148-ADB3-334D-9077-AB9DBE42CCC8}"/>
          </ac:spMkLst>
        </pc:spChg>
        <pc:spChg chg="mod">
          <ac:chgData name="Stack Simplify" userId="30f9c473cae68561" providerId="LiveId" clId="{00024E86-F485-C74C-ADE4-52933F63AC31}" dt="2020-12-03T15:20:44.712" v="32" actId="20577"/>
          <ac:spMkLst>
            <pc:docMk/>
            <pc:sldMk cId="696508709" sldId="1458"/>
            <ac:spMk id="22" creationId="{D73A9DD4-7AA5-7140-9CA4-F83AEAB46302}"/>
          </ac:spMkLst>
        </pc:spChg>
        <pc:spChg chg="mod">
          <ac:chgData name="Stack Simplify" userId="30f9c473cae68561" providerId="LiveId" clId="{00024E86-F485-C74C-ADE4-52933F63AC31}" dt="2020-12-03T15:20:47.543" v="38" actId="20577"/>
          <ac:spMkLst>
            <pc:docMk/>
            <pc:sldMk cId="696508709" sldId="1458"/>
            <ac:spMk id="23" creationId="{A451BBFF-32E0-F34B-B275-BA4AE241684A}"/>
          </ac:spMkLst>
        </pc:spChg>
      </pc:sldChg>
      <pc:sldChg chg="addSp delSp modSp add mod addAnim delAnim">
        <pc:chgData name="Stack Simplify" userId="30f9c473cae68561" providerId="LiveId" clId="{00024E86-F485-C74C-ADE4-52933F63AC31}" dt="2020-12-03T15:23:46.650" v="141" actId="478"/>
        <pc:sldMkLst>
          <pc:docMk/>
          <pc:sldMk cId="3113830685" sldId="1459"/>
        </pc:sldMkLst>
        <pc:spChg chg="mod">
          <ac:chgData name="Stack Simplify" userId="30f9c473cae68561" providerId="LiveId" clId="{00024E86-F485-C74C-ADE4-52933F63AC31}" dt="2020-12-03T15:22:18.336" v="104" actId="20577"/>
          <ac:spMkLst>
            <pc:docMk/>
            <pc:sldMk cId="3113830685" sldId="1459"/>
            <ac:spMk id="18" creationId="{2C51711E-6DDA-A44B-9279-065F330948D3}"/>
          </ac:spMkLst>
        </pc:spChg>
        <pc:spChg chg="mod">
          <ac:chgData name="Stack Simplify" userId="30f9c473cae68561" providerId="LiveId" clId="{00024E86-F485-C74C-ADE4-52933F63AC31}" dt="2020-12-03T15:22:06.286" v="84" actId="6549"/>
          <ac:spMkLst>
            <pc:docMk/>
            <pc:sldMk cId="3113830685" sldId="1459"/>
            <ac:spMk id="32" creationId="{9DB8B91A-A254-DD45-9A8C-3C46DC19DC2E}"/>
          </ac:spMkLst>
        </pc:spChg>
        <pc:spChg chg="add del mod">
          <ac:chgData name="Stack Simplify" userId="30f9c473cae68561" providerId="LiveId" clId="{00024E86-F485-C74C-ADE4-52933F63AC31}" dt="2020-12-03T15:21:51.351" v="61" actId="6549"/>
          <ac:spMkLst>
            <pc:docMk/>
            <pc:sldMk cId="3113830685" sldId="1459"/>
            <ac:spMk id="42" creationId="{525F8238-8353-D544-A826-5085B36BB45F}"/>
          </ac:spMkLst>
        </pc:spChg>
        <pc:spChg chg="mod">
          <ac:chgData name="Stack Simplify" userId="30f9c473cae68561" providerId="LiveId" clId="{00024E86-F485-C74C-ADE4-52933F63AC31}" dt="2020-12-03T15:21:56.841" v="81" actId="20577"/>
          <ac:spMkLst>
            <pc:docMk/>
            <pc:sldMk cId="3113830685" sldId="1459"/>
            <ac:spMk id="44" creationId="{8C6BA640-6AA1-1841-A6F8-6A4210FA9062}"/>
          </ac:spMkLst>
        </pc:spChg>
        <pc:spChg chg="mod">
          <ac:chgData name="Stack Simplify" userId="30f9c473cae68561" providerId="LiveId" clId="{00024E86-F485-C74C-ADE4-52933F63AC31}" dt="2020-12-03T15:21:58.651" v="82" actId="6549"/>
          <ac:spMkLst>
            <pc:docMk/>
            <pc:sldMk cId="3113830685" sldId="1459"/>
            <ac:spMk id="45" creationId="{035E8BEE-70C5-DC48-9F08-450907686176}"/>
          </ac:spMkLst>
        </pc:spChg>
        <pc:spChg chg="mod">
          <ac:chgData name="Stack Simplify" userId="30f9c473cae68561" providerId="LiveId" clId="{00024E86-F485-C74C-ADE4-52933F63AC31}" dt="2020-12-03T15:22:01.116" v="83" actId="6549"/>
          <ac:spMkLst>
            <pc:docMk/>
            <pc:sldMk cId="3113830685" sldId="1459"/>
            <ac:spMk id="46" creationId="{DCFA82A2-DD85-FF4E-9BFF-C8238E704560}"/>
          </ac:spMkLst>
        </pc:spChg>
        <pc:spChg chg="mod">
          <ac:chgData name="Stack Simplify" userId="30f9c473cae68561" providerId="LiveId" clId="{00024E86-F485-C74C-ADE4-52933F63AC31}" dt="2020-12-03T15:22:58.739" v="121" actId="1076"/>
          <ac:spMkLst>
            <pc:docMk/>
            <pc:sldMk cId="3113830685" sldId="1459"/>
            <ac:spMk id="50" creationId="{21C77F5A-4E8F-E449-9A58-DB340EB1CD0C}"/>
          </ac:spMkLst>
        </pc:spChg>
        <pc:spChg chg="mod">
          <ac:chgData name="Stack Simplify" userId="30f9c473cae68561" providerId="LiveId" clId="{00024E86-F485-C74C-ADE4-52933F63AC31}" dt="2020-12-03T15:23:21.376" v="138" actId="20577"/>
          <ac:spMkLst>
            <pc:docMk/>
            <pc:sldMk cId="3113830685" sldId="1459"/>
            <ac:spMk id="55" creationId="{AF8C9EF2-3374-914C-AD6B-11E22ECD0C7E}"/>
          </ac:spMkLst>
        </pc:spChg>
        <pc:spChg chg="mod">
          <ac:chgData name="Stack Simplify" userId="30f9c473cae68561" providerId="LiveId" clId="{00024E86-F485-C74C-ADE4-52933F63AC31}" dt="2020-12-03T15:23:05.474" v="127" actId="20577"/>
          <ac:spMkLst>
            <pc:docMk/>
            <pc:sldMk cId="3113830685" sldId="1459"/>
            <ac:spMk id="56" creationId="{D55A3993-E178-5A4B-B968-0BDA1F4B38F9}"/>
          </ac:spMkLst>
        </pc:spChg>
        <pc:spChg chg="del">
          <ac:chgData name="Stack Simplify" userId="30f9c473cae68561" providerId="LiveId" clId="{00024E86-F485-C74C-ADE4-52933F63AC31}" dt="2020-12-03T15:23:15.300" v="129" actId="478"/>
          <ac:spMkLst>
            <pc:docMk/>
            <pc:sldMk cId="3113830685" sldId="1459"/>
            <ac:spMk id="57" creationId="{C965B03B-DA27-5A45-8221-9044A5EF0C7D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59" creationId="{045FC5A9-31D1-CE49-8F82-53D37A94F821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0" creationId="{C811CBA8-6E7D-864C-8D7D-EAE0DC64617F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1" creationId="{4881AF93-1873-7C45-877E-57B41341056A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2" creationId="{75DCFE84-132B-FD42-98C2-B19033CC4E29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3" creationId="{6BC68B8F-DF19-4746-B136-F43772E7F128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6" creationId="{B4672F62-393F-3849-BB58-EE10C29892A9}"/>
          </ac:spMkLst>
        </pc:sp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4" creationId="{15224800-54E9-6B4A-83D7-41A6B777012C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5" creationId="{B4AAC6F4-E6A8-3843-959E-E6C6A7F51F85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7" creationId="{872C6E62-F7E8-2B45-81A1-3434FC6E8519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8" creationId="{FA8BDD9F-8D29-014A-8F15-AA7B30514BE8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9" creationId="{0EDB0206-5055-504F-A8DD-8280D6A444EB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0" creationId="{DE0AD2DC-7DDA-A647-94CA-4135F16219EA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1" creationId="{1822386B-C8B1-1146-B750-67306FA52A90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2" creationId="{3AD6AF87-02C6-4C40-BA43-A2BD754683B4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3" creationId="{3CE68C16-8C54-7748-A5F2-CF2563B06E7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4" creationId="{6B786F5C-F4A8-C740-8E7B-C6C8525FAB8D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5" creationId="{C4BCEF73-C53E-8842-A4D0-C656EDA0DBA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6" creationId="{D92C67CE-4006-D249-BF3F-5A803EBC665C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7" creationId="{A003AA38-B845-C64C-9B4B-64C94A57D42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8" creationId="{971D1217-A02F-8646-8EFD-AB5065AD0AF5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9" creationId="{BFE7A5F5-EB9B-7843-8366-93965401224E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0" creationId="{5CC8AB55-E760-CC4E-BA92-74BFB01391C3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1" creationId="{660B9486-6A70-1E44-A8F2-39C97FEEF494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2" creationId="{A5A8643D-7A2E-3E4E-AE08-04DC2DF85E4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3" creationId="{BEC46C0A-E316-1C4C-8904-1879405E23B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4" creationId="{18A0A255-B58F-7048-9BCB-238F9B1BDB38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5" creationId="{045D260F-1B51-F748-81D2-2388AD0BE835}"/>
          </ac:picMkLst>
        </pc:picChg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649902898" sldId="1460"/>
        </pc:sldMkLst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973801632" sldId="1461"/>
        </pc:sldMkLst>
      </pc:sldChg>
      <pc:sldChg chg="add">
        <pc:chgData name="Stack Simplify" userId="30f9c473cae68561" providerId="LiveId" clId="{00024E86-F485-C74C-ADE4-52933F63AC31}" dt="2020-12-03T15:24:29.795" v="142"/>
        <pc:sldMkLst>
          <pc:docMk/>
          <pc:sldMk cId="1023347625" sldId="1462"/>
        </pc:sldMkLst>
      </pc:sldChg>
      <pc:sldChg chg="add">
        <pc:chgData name="Stack Simplify" userId="30f9c473cae68561" providerId="LiveId" clId="{00024E86-F485-C74C-ADE4-52933F63AC31}" dt="2020-12-03T15:24:58.733" v="143"/>
        <pc:sldMkLst>
          <pc:docMk/>
          <pc:sldMk cId="162265067" sldId="1463"/>
        </pc:sldMkLst>
      </pc:sldChg>
      <pc:sldChg chg="add">
        <pc:chgData name="Stack Simplify" userId="30f9c473cae68561" providerId="LiveId" clId="{00024E86-F485-C74C-ADE4-52933F63AC31}" dt="2020-12-03T15:25:27.200" v="144"/>
        <pc:sldMkLst>
          <pc:docMk/>
          <pc:sldMk cId="992878926" sldId="1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1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5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022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03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46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89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37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48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63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27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48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652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758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613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546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2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63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23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727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43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7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58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223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3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69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240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70,71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3764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421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71-73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788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71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700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6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Lectures 1, 70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8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638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75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443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345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58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858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022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77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0954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056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8668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954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11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69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91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3944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99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157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105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5062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3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340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3026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420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86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85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712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775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283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2213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296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900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5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196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57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707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5648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36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2579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8710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316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427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853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889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387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4046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922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787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5939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8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24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1531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Lecture 157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39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6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23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3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5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3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8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72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5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0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1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1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7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1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7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9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4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8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12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02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5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0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8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2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4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717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5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38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94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6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28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3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306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81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002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47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0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1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2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5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86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3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40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82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5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2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650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5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6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4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69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4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99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745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976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2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29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43,44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1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2.svg"/><Relationship Id="rId10" Type="http://schemas.openxmlformats.org/officeDocument/2006/relationships/image" Target="../media/image28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svg"/><Relationship Id="rId3" Type="http://schemas.openxmlformats.org/officeDocument/2006/relationships/image" Target="../media/image65.png"/><Relationship Id="rId7" Type="http://schemas.openxmlformats.org/officeDocument/2006/relationships/image" Target="../media/image34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6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in/pricing/details/application-gateway/" TargetMode="External"/><Relationship Id="rId4" Type="http://schemas.openxmlformats.org/officeDocument/2006/relationships/hyperlink" Target="https://github.com/Azure/application-gateway-kubernetes-ingres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155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102.png"/><Relationship Id="rId7" Type="http://schemas.openxmlformats.org/officeDocument/2006/relationships/image" Target="../media/image35.png"/><Relationship Id="rId12" Type="http://schemas.openxmlformats.org/officeDocument/2006/relationships/image" Target="../media/image1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0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24" Type="http://schemas.openxmlformats.org/officeDocument/2006/relationships/image" Target="../media/image140.sv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23" Type="http://schemas.openxmlformats.org/officeDocument/2006/relationships/image" Target="../media/image139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103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75.tif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11" Type="http://schemas.openxmlformats.org/officeDocument/2006/relationships/image" Target="../media/image158.tiff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6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virtual-nodes-cli#known-limitations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8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91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6.png"/><Relationship Id="rId3" Type="http://schemas.openxmlformats.org/officeDocument/2006/relationships/image" Target="../media/image86.svg"/><Relationship Id="rId21" Type="http://schemas.openxmlformats.org/officeDocument/2006/relationships/image" Target="../media/image99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95.sv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19" Type="http://schemas.openxmlformats.org/officeDocument/2006/relationships/image" Target="../media/image97.sv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3.sv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8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8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108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109.png"/><Relationship Id="rId5" Type="http://schemas.openxmlformats.org/officeDocument/2006/relationships/image" Target="../media/image28.svg"/><Relationship Id="rId15" Type="http://schemas.openxmlformats.org/officeDocument/2006/relationships/image" Target="../media/image108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12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115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2.png"/><Relationship Id="rId5" Type="http://schemas.openxmlformats.org/officeDocument/2006/relationships/image" Target="../media/image117.png"/><Relationship Id="rId10" Type="http://schemas.openxmlformats.org/officeDocument/2006/relationships/image" Target="../media/image51.svg"/><Relationship Id="rId4" Type="http://schemas.openxmlformats.org/officeDocument/2006/relationships/image" Target="../media/image28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57.sv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177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57.svg"/><Relationship Id="rId18" Type="http://schemas.openxmlformats.org/officeDocument/2006/relationships/image" Target="../media/image33.png"/><Relationship Id="rId3" Type="http://schemas.openxmlformats.org/officeDocument/2006/relationships/image" Target="../media/image43.png"/><Relationship Id="rId21" Type="http://schemas.openxmlformats.org/officeDocument/2006/relationships/image" Target="../media/image126.sv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17" Type="http://schemas.openxmlformats.org/officeDocument/2006/relationships/image" Target="../media/image124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178.xml"/><Relationship Id="rId16" Type="http://schemas.openxmlformats.org/officeDocument/2006/relationships/image" Target="../media/image1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58.png"/><Relationship Id="rId15" Type="http://schemas.openxmlformats.org/officeDocument/2006/relationships/image" Target="../media/image122.png"/><Relationship Id="rId23" Type="http://schemas.openxmlformats.org/officeDocument/2006/relationships/image" Target="../media/image103.svg"/><Relationship Id="rId10" Type="http://schemas.openxmlformats.org/officeDocument/2006/relationships/image" Target="../media/image61.svg"/><Relationship Id="rId19" Type="http://schemas.openxmlformats.org/officeDocument/2006/relationships/image" Target="../media/image125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1.png"/><Relationship Id="rId22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8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tiff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18" Type="http://schemas.openxmlformats.org/officeDocument/2006/relationships/image" Target="../media/image95.svg"/><Relationship Id="rId3" Type="http://schemas.openxmlformats.org/officeDocument/2006/relationships/image" Target="../media/image85.png"/><Relationship Id="rId21" Type="http://schemas.openxmlformats.org/officeDocument/2006/relationships/image" Target="../media/image98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8.pn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19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Relationship Id="rId22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28.svg"/><Relationship Id="rId4" Type="http://schemas.openxmlformats.org/officeDocument/2006/relationships/image" Target="../media/image103.sv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55.svg"/><Relationship Id="rId4" Type="http://schemas.openxmlformats.org/officeDocument/2006/relationships/image" Target="../media/image51.svg"/><Relationship Id="rId9" Type="http://schemas.openxmlformats.org/officeDocument/2006/relationships/image" Target="../media/image54.png"/><Relationship Id="rId14" Type="http://schemas.openxmlformats.org/officeDocument/2006/relationships/image" Target="../media/image1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3.svg"/><Relationship Id="rId5" Type="http://schemas.openxmlformats.org/officeDocument/2006/relationships/image" Target="../media/image27.png"/><Relationship Id="rId15" Type="http://schemas.openxmlformats.org/officeDocument/2006/relationships/image" Target="../media/image112.svg"/><Relationship Id="rId10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1.png"/><Relationship Id="rId1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9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9" Type="http://schemas.openxmlformats.org/officeDocument/2006/relationships/image" Target="../media/image59.sv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29" Type="http://schemas.openxmlformats.org/officeDocument/2006/relationships/image" Target="../media/image49.tiff"/><Relationship Id="rId41" Type="http://schemas.openxmlformats.org/officeDocument/2006/relationships/image" Target="../media/image6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svg"/><Relationship Id="rId36" Type="http://schemas.openxmlformats.org/officeDocument/2006/relationships/image" Target="../media/image56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31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svg"/><Relationship Id="rId38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57.svg"/><Relationship Id="rId18" Type="http://schemas.openxmlformats.org/officeDocument/2006/relationships/image" Target="../media/image33.png"/><Relationship Id="rId3" Type="http://schemas.openxmlformats.org/officeDocument/2006/relationships/image" Target="../media/image43.png"/><Relationship Id="rId21" Type="http://schemas.openxmlformats.org/officeDocument/2006/relationships/image" Target="../media/image126.sv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17" Type="http://schemas.openxmlformats.org/officeDocument/2006/relationships/image" Target="../media/image124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58.png"/><Relationship Id="rId15" Type="http://schemas.openxmlformats.org/officeDocument/2006/relationships/image" Target="../media/image122.png"/><Relationship Id="rId23" Type="http://schemas.openxmlformats.org/officeDocument/2006/relationships/image" Target="../media/image103.svg"/><Relationship Id="rId10" Type="http://schemas.openxmlformats.org/officeDocument/2006/relationships/image" Target="../media/image61.svg"/><Relationship Id="rId19" Type="http://schemas.openxmlformats.org/officeDocument/2006/relationships/image" Target="../media/image125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1.png"/><Relationship Id="rId22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130.svg"/><Relationship Id="rId26" Type="http://schemas.openxmlformats.org/officeDocument/2006/relationships/image" Target="../media/image133.svg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34" Type="http://schemas.openxmlformats.org/officeDocument/2006/relationships/image" Target="../media/image51.svg"/><Relationship Id="rId7" Type="http://schemas.openxmlformats.org/officeDocument/2006/relationships/image" Target="../media/image27.png"/><Relationship Id="rId12" Type="http://schemas.openxmlformats.org/officeDocument/2006/relationships/image" Target="../media/image57.svg"/><Relationship Id="rId17" Type="http://schemas.openxmlformats.org/officeDocument/2006/relationships/image" Target="../media/image129.png"/><Relationship Id="rId25" Type="http://schemas.openxmlformats.org/officeDocument/2006/relationships/image" Target="../media/image13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26.svg"/><Relationship Id="rId20" Type="http://schemas.openxmlformats.org/officeDocument/2006/relationships/image" Target="../media/image128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56.png"/><Relationship Id="rId24" Type="http://schemas.openxmlformats.org/officeDocument/2006/relationships/image" Target="../media/image64.png"/><Relationship Id="rId32" Type="http://schemas.openxmlformats.org/officeDocument/2006/relationships/image" Target="../media/image137.svg"/><Relationship Id="rId5" Type="http://schemas.openxmlformats.org/officeDocument/2006/relationships/image" Target="../media/image58.png"/><Relationship Id="rId15" Type="http://schemas.openxmlformats.org/officeDocument/2006/relationships/image" Target="../media/image35.png"/><Relationship Id="rId23" Type="http://schemas.openxmlformats.org/officeDocument/2006/relationships/image" Target="../media/image131.png"/><Relationship Id="rId28" Type="http://schemas.openxmlformats.org/officeDocument/2006/relationships/image" Target="../media/image135.svg"/><Relationship Id="rId10" Type="http://schemas.openxmlformats.org/officeDocument/2006/relationships/image" Target="../media/image61.svg"/><Relationship Id="rId19" Type="http://schemas.openxmlformats.org/officeDocument/2006/relationships/image" Target="../media/image127.png"/><Relationship Id="rId31" Type="http://schemas.openxmlformats.org/officeDocument/2006/relationships/image" Target="../media/image136.pn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5.svg"/><Relationship Id="rId22" Type="http://schemas.openxmlformats.org/officeDocument/2006/relationships/image" Target="../media/image66.png"/><Relationship Id="rId27" Type="http://schemas.openxmlformats.org/officeDocument/2006/relationships/image" Target="../media/image134.png"/><Relationship Id="rId30" Type="http://schemas.openxmlformats.org/officeDocument/2006/relationships/image" Target="../media/image68.svg"/><Relationship Id="rId8" Type="http://schemas.openxmlformats.org/officeDocument/2006/relationships/image" Target="../media/image2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26" Type="http://schemas.openxmlformats.org/officeDocument/2006/relationships/image" Target="../media/image140.sv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49.tiff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4.svg"/><Relationship Id="rId5" Type="http://schemas.openxmlformats.org/officeDocument/2006/relationships/image" Target="../media/image33.png"/><Relationship Id="rId4" Type="http://schemas.openxmlformats.org/officeDocument/2006/relationships/image" Target="../media/image14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51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3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4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5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3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7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24608"/>
              </p:ext>
            </p:extLst>
          </p:nvPr>
        </p:nvGraphicFramePr>
        <p:xfrm>
          <a:off x="350322" y="2164080"/>
          <a:ext cx="1392975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AKS Kubernetes Master Class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DevOps for running Kubernetes workloads on Azure AKS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/azure-devops-github-acr-aks-app1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Provision Azure AKS Cluster using Azure DevOps and Terraform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-terraform-pipeline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 with 250 slides outlining various architectures and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-masterclass/ppt-presentation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326518</TotalTime>
  <Words>13272</Words>
  <Application>Microsoft Macintosh PowerPoint</Application>
  <PresentationFormat>Custom</PresentationFormat>
  <Paragraphs>4005</Paragraphs>
  <Slides>251</Slides>
  <Notes>178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0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Thomson, Kip</cp:lastModifiedBy>
  <cp:revision>1212</cp:revision>
  <dcterms:created xsi:type="dcterms:W3CDTF">2019-11-12T03:20:49Z</dcterms:created>
  <dcterms:modified xsi:type="dcterms:W3CDTF">2021-08-15T09:24:42Z</dcterms:modified>
</cp:coreProperties>
</file>